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6" r:id="rId5"/>
    <p:sldId id="257" r:id="rId6"/>
    <p:sldId id="273" r:id="rId7"/>
    <p:sldId id="267" r:id="rId8"/>
    <p:sldId id="268" r:id="rId9"/>
    <p:sldId id="269" r:id="rId10"/>
    <p:sldId id="270" r:id="rId11"/>
    <p:sldId id="271" r:id="rId12"/>
    <p:sldId id="274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673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Sales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BY : Mostafa Zanoun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68895-A765-13FA-B7B1-B7CA7D03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21" y="156782"/>
            <a:ext cx="849112" cy="84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Queries of creation Table of DWH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85FD3-E3FB-40A9-A227-A64D9F4951D6}"/>
              </a:ext>
            </a:extLst>
          </p:cNvPr>
          <p:cNvSpPr txBox="1"/>
          <p:nvPr/>
        </p:nvSpPr>
        <p:spPr>
          <a:xfrm>
            <a:off x="1543521" y="1512278"/>
            <a:ext cx="39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Sales Fact Table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9D2D7-465A-F143-2DC2-DB6FCDDB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21" y="1881610"/>
            <a:ext cx="8250549" cy="185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FBD86-0BD8-BE88-4B83-25E7BCE9BC62}"/>
              </a:ext>
            </a:extLst>
          </p:cNvPr>
          <p:cNvSpPr txBox="1"/>
          <p:nvPr/>
        </p:nvSpPr>
        <p:spPr>
          <a:xfrm>
            <a:off x="1543521" y="3739244"/>
            <a:ext cx="39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Stores Dim Table query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1C77C-A74B-92C8-D6B8-CB59938A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21" y="4154263"/>
            <a:ext cx="8250548" cy="75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45564-2C85-3248-6435-707B194C90D3}"/>
              </a:ext>
            </a:extLst>
          </p:cNvPr>
          <p:cNvSpPr txBox="1"/>
          <p:nvPr/>
        </p:nvSpPr>
        <p:spPr>
          <a:xfrm>
            <a:off x="1543521" y="4981834"/>
            <a:ext cx="39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Reps Dim Table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823B1F-4950-64E7-726F-FFD31388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21" y="5458813"/>
            <a:ext cx="875469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7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68895-A765-13FA-B7B1-B7CA7D03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21" y="156782"/>
            <a:ext cx="849112" cy="84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Queries of creation Table of DWH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85FD3-E3FB-40A9-A227-A64D9F4951D6}"/>
              </a:ext>
            </a:extLst>
          </p:cNvPr>
          <p:cNvSpPr txBox="1"/>
          <p:nvPr/>
        </p:nvSpPr>
        <p:spPr>
          <a:xfrm>
            <a:off x="1543521" y="1512278"/>
            <a:ext cx="39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Dim Table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FBD86-0BD8-BE88-4B83-25E7BCE9BC62}"/>
              </a:ext>
            </a:extLst>
          </p:cNvPr>
          <p:cNvSpPr txBox="1"/>
          <p:nvPr/>
        </p:nvSpPr>
        <p:spPr>
          <a:xfrm>
            <a:off x="1543521" y="3781962"/>
            <a:ext cx="669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Date Dim Table to relate it our dates in sales fact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1820D-29F2-9E6E-59A2-AC603D98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5" y="1963559"/>
            <a:ext cx="8897592" cy="1467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0857D-96D8-659B-71FE-48798229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35" y="4502642"/>
            <a:ext cx="1017412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68895-A765-13FA-B7B1-B7CA7D03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21" y="156782"/>
            <a:ext cx="849112" cy="84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Queries of creation Table of DWH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85FD3-E3FB-40A9-A227-A64D9F4951D6}"/>
              </a:ext>
            </a:extLst>
          </p:cNvPr>
          <p:cNvSpPr txBox="1"/>
          <p:nvPr/>
        </p:nvSpPr>
        <p:spPr>
          <a:xfrm>
            <a:off x="1543520" y="1512279"/>
            <a:ext cx="8866571" cy="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Declare Variables and use While loop to create our date from 1-2-2023 to 31-5-2023 as said in Assessment PDF “This File from Feb to May”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82E53-82C5-D2C3-2D2B-12A5CD86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22" y="2180493"/>
            <a:ext cx="83831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4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68895-A765-13FA-B7B1-B7CA7D03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21" y="156782"/>
            <a:ext cx="849112" cy="84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Queries of creation Table of DWH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85FD3-E3FB-40A9-A227-A64D9F4951D6}"/>
              </a:ext>
            </a:extLst>
          </p:cNvPr>
          <p:cNvSpPr txBox="1"/>
          <p:nvPr/>
        </p:nvSpPr>
        <p:spPr>
          <a:xfrm>
            <a:off x="1543520" y="1512279"/>
            <a:ext cx="886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 Table of Date Dim To add new Column Named ”Id” to be a foreign key of The primary key “ID” in Sales fact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C4676-59EA-16A2-D104-506AE846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20" y="2318614"/>
            <a:ext cx="8916644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56B624-A1FB-9353-B358-97717084D057}"/>
              </a:ext>
            </a:extLst>
          </p:cNvPr>
          <p:cNvSpPr txBox="1"/>
          <p:nvPr/>
        </p:nvSpPr>
        <p:spPr>
          <a:xfrm>
            <a:off x="1543520" y="3917023"/>
            <a:ext cx="886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update Date Dim Table with Id’s where our Transaction Date meet Date Value (Used Cast Fun to convert date in transaction time and date value”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647475-4D58-347E-93AE-6280CED6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519" y="4699391"/>
            <a:ext cx="1176501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68895-A765-13FA-B7B1-B7CA7D03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21" y="156782"/>
            <a:ext cx="849112" cy="84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of DWH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87A91-FCA5-3ACA-F756-07DA7F03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21" y="1292524"/>
            <a:ext cx="10416271" cy="54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1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pipelines from Excel File to DWH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20011-F57B-75EE-C73B-C0CC5D9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0" y="141778"/>
            <a:ext cx="952528" cy="94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A268E-20AD-9DE0-8434-87A27798A9F9}"/>
              </a:ext>
            </a:extLst>
          </p:cNvPr>
          <p:cNvSpPr txBox="1"/>
          <p:nvPr/>
        </p:nvSpPr>
        <p:spPr>
          <a:xfrm>
            <a:off x="2883875" y="1541584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Excel sheet Sales to DWH Sales Fact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F33ED-EC8F-2887-BF80-8CD46F0E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0" y="2095582"/>
            <a:ext cx="10722616" cy="385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1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pipelines from Excel File to DWH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20011-F57B-75EE-C73B-C0CC5D9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0" y="141778"/>
            <a:ext cx="952528" cy="94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A268E-20AD-9DE0-8434-87A27798A9F9}"/>
              </a:ext>
            </a:extLst>
          </p:cNvPr>
          <p:cNvSpPr txBox="1"/>
          <p:nvPr/>
        </p:nvSpPr>
        <p:spPr>
          <a:xfrm>
            <a:off x="2883875" y="1541585"/>
            <a:ext cx="53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Excel sheet stores to DWH Stores Dim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98EEA-4BBE-9FF5-8474-14154AC4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980904"/>
            <a:ext cx="10489223" cy="45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92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pipelines from Excel File to DWH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20011-F57B-75EE-C73B-C0CC5D9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0" y="141778"/>
            <a:ext cx="952528" cy="94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A268E-20AD-9DE0-8434-87A27798A9F9}"/>
              </a:ext>
            </a:extLst>
          </p:cNvPr>
          <p:cNvSpPr txBox="1"/>
          <p:nvPr/>
        </p:nvSpPr>
        <p:spPr>
          <a:xfrm>
            <a:off x="2883875" y="1541585"/>
            <a:ext cx="53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Excel sheet Reps to DWH Reps Dim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E9FFD-440B-0394-81DF-F758E05DD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22" y="1910917"/>
            <a:ext cx="11157370" cy="46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9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407793-E9C7-A63B-1BA0-25EDC3BA33D7}"/>
              </a:ext>
            </a:extLst>
          </p:cNvPr>
          <p:cNvSpPr txBox="1"/>
          <p:nvPr/>
        </p:nvSpPr>
        <p:spPr>
          <a:xfrm>
            <a:off x="2883876" y="720969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pipelines from Excel File to DWH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20011-F57B-75EE-C73B-C0CC5D9C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0" y="141778"/>
            <a:ext cx="952528" cy="94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A268E-20AD-9DE0-8434-87A27798A9F9}"/>
              </a:ext>
            </a:extLst>
          </p:cNvPr>
          <p:cNvSpPr txBox="1"/>
          <p:nvPr/>
        </p:nvSpPr>
        <p:spPr>
          <a:xfrm>
            <a:off x="2883875" y="1541585"/>
            <a:ext cx="53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Excel sheet Products to DWH Products Dim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000F2-4205-529F-6C3D-6B56E413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2156661"/>
            <a:ext cx="10695715" cy="41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9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647ACB-1CC3-DB23-D1C4-158DC1E2E074}"/>
              </a:ext>
            </a:extLst>
          </p:cNvPr>
          <p:cNvSpPr txBox="1"/>
          <p:nvPr/>
        </p:nvSpPr>
        <p:spPr>
          <a:xfrm>
            <a:off x="3938954" y="2259623"/>
            <a:ext cx="5574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Power BI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95D6D-D34E-4641-AED7-F42390E9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20" y="1849681"/>
            <a:ext cx="1382909" cy="13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6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25699" cy="1063304"/>
          </a:xfrm>
        </p:spPr>
        <p:txBody>
          <a:bodyPr>
            <a:normAutofit/>
          </a:bodyPr>
          <a:lstStyle/>
          <a:p>
            <a:r>
              <a:rPr lang="en-US" dirty="0"/>
              <a:t>In This Presentation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FA74D5-7D23-8982-0E55-5C0EAFC3E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913" y="1791051"/>
            <a:ext cx="952528" cy="9525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E556C-CBD4-6DC1-1095-A6631828A34C}"/>
              </a:ext>
            </a:extLst>
          </p:cNvPr>
          <p:cNvSpPr txBox="1"/>
          <p:nvPr/>
        </p:nvSpPr>
        <p:spPr>
          <a:xfrm>
            <a:off x="3142754" y="1944149"/>
            <a:ext cx="508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Process (Adding new sheet with more related info &amp; Pivot Tables Analysis)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8CF652-3F14-CEE3-96B9-949DD8BE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913" y="2952736"/>
            <a:ext cx="952529" cy="9485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7F0E67-0C64-3EDA-0FEA-8B36FE339BA2}"/>
              </a:ext>
            </a:extLst>
          </p:cNvPr>
          <p:cNvSpPr txBox="1"/>
          <p:nvPr/>
        </p:nvSpPr>
        <p:spPr>
          <a:xfrm>
            <a:off x="3142754" y="3103831"/>
            <a:ext cx="543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queries (Creating DWH Tables Fact and Dimensions &amp; Star Schema)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2A7244-1415-2CEE-288E-DD2151D4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913" y="4096304"/>
            <a:ext cx="952528" cy="9485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BB4828-4B77-C4D4-0FBA-A9C6974E6EB6}"/>
              </a:ext>
            </a:extLst>
          </p:cNvPr>
          <p:cNvSpPr txBox="1"/>
          <p:nvPr/>
        </p:nvSpPr>
        <p:spPr>
          <a:xfrm>
            <a:off x="3142754" y="438589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SSIS Pipelines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35EF0A-BB63-3E02-C3BF-D189383B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913" y="5239872"/>
            <a:ext cx="952528" cy="9485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51F5AF-3F17-17D3-80D0-DA7ED189E867}"/>
              </a:ext>
            </a:extLst>
          </p:cNvPr>
          <p:cNvSpPr txBox="1"/>
          <p:nvPr/>
        </p:nvSpPr>
        <p:spPr>
          <a:xfrm>
            <a:off x="3142754" y="5344802"/>
            <a:ext cx="304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BI Dashboard of Sales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3FF3AB-52E6-690F-897C-3CDE9809D08E}"/>
              </a:ext>
            </a:extLst>
          </p:cNvPr>
          <p:cNvSpPr txBox="1"/>
          <p:nvPr/>
        </p:nvSpPr>
        <p:spPr>
          <a:xfrm>
            <a:off x="1635369" y="272562"/>
            <a:ext cx="974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627D-BBA4-7E7D-1FC7-E494562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36" y="0"/>
            <a:ext cx="636972" cy="63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97838-A83F-D78A-9EEC-0450499C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9" y="808947"/>
            <a:ext cx="10515279" cy="58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1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3FF3AB-52E6-690F-897C-3CDE9809D08E}"/>
              </a:ext>
            </a:extLst>
          </p:cNvPr>
          <p:cNvSpPr txBox="1"/>
          <p:nvPr/>
        </p:nvSpPr>
        <p:spPr>
          <a:xfrm>
            <a:off x="1635369" y="272562"/>
            <a:ext cx="974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627D-BBA4-7E7D-1FC7-E494562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36" y="0"/>
            <a:ext cx="636972" cy="634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6E742-EA9F-1E0C-A3D6-42C0DD833C72}"/>
              </a:ext>
            </a:extLst>
          </p:cNvPr>
          <p:cNvSpPr txBox="1"/>
          <p:nvPr/>
        </p:nvSpPr>
        <p:spPr>
          <a:xfrm>
            <a:off x="1682259" y="1257300"/>
            <a:ext cx="1017856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This Dashboard</a:t>
            </a:r>
          </a:p>
          <a:p>
            <a:r>
              <a:rPr lang="en-US" dirty="0"/>
              <a:t>1.Cards That Describe our 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Orders : Counts of Orders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Revenue: Revenue of our company in these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Products : Count of Products in our Stores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Reps : Number of our Reps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Stores : Number of Our Stores</a:t>
            </a:r>
          </a:p>
          <a:p>
            <a:r>
              <a:rPr lang="en-US" dirty="0"/>
              <a:t>2. Insights that help us to understand our 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15 reps by Total revenue : Most 15 reps that achieve revenue to our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Returned Reasons by orders : Returned Reasons  and number of orders for each reason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Orders by store name : Count of orders for each store and compared between them column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10 Category by Total Revenue: Top 10 Categories of product that achieved most revenues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 5 brands by orders: Top 5 brands our customers bought product from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Orders by month : Count of orders for each month and compare between months with line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Date Slicer: To make all insights and cards interactive with date that I want </a:t>
            </a:r>
          </a:p>
        </p:txBody>
      </p:sp>
    </p:spTree>
    <p:extLst>
      <p:ext uri="{BB962C8B-B14F-4D97-AF65-F5344CB8AC3E}">
        <p14:creationId xmlns:p14="http://schemas.microsoft.com/office/powerpoint/2010/main" val="120679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3FF3AB-52E6-690F-897C-3CDE9809D08E}"/>
              </a:ext>
            </a:extLst>
          </p:cNvPr>
          <p:cNvSpPr txBox="1"/>
          <p:nvPr/>
        </p:nvSpPr>
        <p:spPr>
          <a:xfrm>
            <a:off x="1635369" y="272562"/>
            <a:ext cx="974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627D-BBA4-7E7D-1FC7-E4945625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36" y="0"/>
            <a:ext cx="636972" cy="634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6E742-EA9F-1E0C-A3D6-42C0DD833C72}"/>
              </a:ext>
            </a:extLst>
          </p:cNvPr>
          <p:cNvSpPr txBox="1"/>
          <p:nvPr/>
        </p:nvSpPr>
        <p:spPr>
          <a:xfrm>
            <a:off x="1682259" y="1257300"/>
            <a:ext cx="10178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More Features :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BE146-CAF1-944D-E187-2B90CE578F14}"/>
              </a:ext>
            </a:extLst>
          </p:cNvPr>
          <p:cNvSpPr txBox="1"/>
          <p:nvPr/>
        </p:nvSpPr>
        <p:spPr>
          <a:xfrm>
            <a:off x="3458790" y="1805353"/>
            <a:ext cx="623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ToolTips for Insights to show more 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C3C86-710F-9830-069D-C7DA70E3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30" y="2933472"/>
            <a:ext cx="2884356" cy="257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B42CF-04C5-197D-E793-36D3BE24190D}"/>
              </a:ext>
            </a:extLst>
          </p:cNvPr>
          <p:cNvSpPr txBox="1"/>
          <p:nvPr/>
        </p:nvSpPr>
        <p:spPr>
          <a:xfrm>
            <a:off x="2795954" y="2353406"/>
            <a:ext cx="19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Reps Tooltip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91D71-845A-307D-6593-5519F6640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987" y="2933472"/>
            <a:ext cx="2461606" cy="2101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F3789B-995D-5982-CCC7-6F27A9F17427}"/>
              </a:ext>
            </a:extLst>
          </p:cNvPr>
          <p:cNvSpPr txBox="1"/>
          <p:nvPr/>
        </p:nvSpPr>
        <p:spPr>
          <a:xfrm>
            <a:off x="9059008" y="2353406"/>
            <a:ext cx="203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Stores Tooltip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0607DF-ED1F-9C53-7000-AC9AB4FFB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825" y="2907093"/>
            <a:ext cx="2777336" cy="1918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EB2FA9-E8B6-E8C4-75CE-EB2A1EFBC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161" y="2870681"/>
            <a:ext cx="2469369" cy="24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8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75C4-D617-53AE-4572-B2ECB56F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848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845B1D95-3C93-E1E0-7028-4B305CB4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75" y="1955993"/>
            <a:ext cx="1604892" cy="1604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47ACB-1CC3-DB23-D1C4-158DC1E2E074}"/>
              </a:ext>
            </a:extLst>
          </p:cNvPr>
          <p:cNvSpPr txBox="1"/>
          <p:nvPr/>
        </p:nvSpPr>
        <p:spPr>
          <a:xfrm>
            <a:off x="3938954" y="2259623"/>
            <a:ext cx="5574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Excel Process</a:t>
            </a:r>
          </a:p>
        </p:txBody>
      </p:sp>
    </p:spTree>
    <p:extLst>
      <p:ext uri="{BB962C8B-B14F-4D97-AF65-F5344CB8AC3E}">
        <p14:creationId xmlns:p14="http://schemas.microsoft.com/office/powerpoint/2010/main" val="2711611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C47D-A85F-E450-1860-839FE209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868" y="685800"/>
            <a:ext cx="7357145" cy="476264"/>
          </a:xfrm>
        </p:spPr>
        <p:txBody>
          <a:bodyPr>
            <a:normAutofit/>
          </a:bodyPr>
          <a:lstStyle/>
          <a:p>
            <a:r>
              <a:rPr lang="en-US" sz="2000" dirty="0"/>
              <a:t>New sheet with VLOOKUP to get more info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047A67B4-646D-D363-91F4-47411E5A6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800" y="209536"/>
            <a:ext cx="952528" cy="9525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DAE22-562B-8AB6-327D-316EA6D9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00" y="1264387"/>
            <a:ext cx="10055952" cy="3953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C660A6-4D53-46EC-743A-7F661DF8EF45}"/>
              </a:ext>
            </a:extLst>
          </p:cNvPr>
          <p:cNvSpPr txBox="1"/>
          <p:nvPr/>
        </p:nvSpPr>
        <p:spPr>
          <a:xfrm>
            <a:off x="1728132" y="5528345"/>
            <a:ext cx="456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VLOOKUP Example of adding info about store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7DB19-7301-3FC0-20FD-78271E32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88" y="5897677"/>
            <a:ext cx="4271612" cy="392792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1435C7A-E914-2A1C-FB9E-59F7B7BF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14" y="127194"/>
            <a:ext cx="744402" cy="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E82-0D09-91A4-E612-1E6B81E49B90}"/>
              </a:ext>
            </a:extLst>
          </p:cNvPr>
          <p:cNvSpPr txBox="1">
            <a:spLocks/>
          </p:cNvSpPr>
          <p:nvPr/>
        </p:nvSpPr>
        <p:spPr>
          <a:xfrm>
            <a:off x="2885813" y="274740"/>
            <a:ext cx="7357145" cy="4762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Analysis with Pivot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C9DCA-37E0-E7A1-F59B-4BFAA8FD8335}"/>
              </a:ext>
            </a:extLst>
          </p:cNvPr>
          <p:cNvSpPr txBox="1"/>
          <p:nvPr/>
        </p:nvSpPr>
        <p:spPr>
          <a:xfrm>
            <a:off x="1573562" y="751004"/>
            <a:ext cx="262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20 Products per Sold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07573-4830-D89E-F497-689C6854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62" y="1227268"/>
            <a:ext cx="1581371" cy="3688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C692F-F3C5-5BE6-BF41-96BD6C57AB01}"/>
              </a:ext>
            </a:extLst>
          </p:cNvPr>
          <p:cNvSpPr txBox="1"/>
          <p:nvPr/>
        </p:nvSpPr>
        <p:spPr>
          <a:xfrm>
            <a:off x="7993939" y="751004"/>
            <a:ext cx="405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Reps per Count of Order number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87FD2-D8A5-F84F-063F-6552A6D0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85" y="1227268"/>
            <a:ext cx="2467319" cy="2314898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14114A75-9EAA-E510-87DF-43F58B77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20" y="-16857"/>
            <a:ext cx="767862" cy="767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B06BE-5A75-2531-ACFF-1F2B659BD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448" y="1227268"/>
            <a:ext cx="1853230" cy="4149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595FC-1044-A1A0-C384-E2B01FD1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314" y="1227268"/>
            <a:ext cx="1992102" cy="44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3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E82-0D09-91A4-E612-1E6B81E49B90}"/>
              </a:ext>
            </a:extLst>
          </p:cNvPr>
          <p:cNvSpPr txBox="1">
            <a:spLocks/>
          </p:cNvSpPr>
          <p:nvPr/>
        </p:nvSpPr>
        <p:spPr>
          <a:xfrm>
            <a:off x="2885813" y="274740"/>
            <a:ext cx="7357145" cy="4762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Analysis with Pivot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C9DCA-37E0-E7A1-F59B-4BFAA8FD8335}"/>
              </a:ext>
            </a:extLst>
          </p:cNvPr>
          <p:cNvSpPr txBox="1"/>
          <p:nvPr/>
        </p:nvSpPr>
        <p:spPr>
          <a:xfrm>
            <a:off x="1573562" y="751004"/>
            <a:ext cx="257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Brands Per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692F-F3C5-5BE6-BF41-96BD6C57AB01}"/>
              </a:ext>
            </a:extLst>
          </p:cNvPr>
          <p:cNvSpPr txBox="1"/>
          <p:nvPr/>
        </p:nvSpPr>
        <p:spPr>
          <a:xfrm>
            <a:off x="8048377" y="755388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Worst 10 Brands Per Value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362C8-E39A-BBEF-CE10-5AE00C9A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62" y="1456468"/>
            <a:ext cx="2105319" cy="226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2108DC-3ABF-A9A4-B76B-EB6F4ACE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18" y="1456468"/>
            <a:ext cx="2305982" cy="3894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232467-F006-FC8C-F5D6-05A9D990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071" y="1456468"/>
            <a:ext cx="1933845" cy="2248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D6779A-BBA5-74FC-8D33-007BC82AA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854" y="1456469"/>
            <a:ext cx="2480265" cy="3894184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92C6758F-345B-3A76-A7C8-B3C05DAB9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013" y="127193"/>
            <a:ext cx="623811" cy="6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6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E82-0D09-91A4-E612-1E6B81E49B90}"/>
              </a:ext>
            </a:extLst>
          </p:cNvPr>
          <p:cNvSpPr txBox="1">
            <a:spLocks/>
          </p:cNvSpPr>
          <p:nvPr/>
        </p:nvSpPr>
        <p:spPr>
          <a:xfrm>
            <a:off x="2885813" y="274740"/>
            <a:ext cx="7357145" cy="4762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Analysis with Pivot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DC9DCA-37E0-E7A1-F59B-4BFAA8FD8335}"/>
              </a:ext>
            </a:extLst>
          </p:cNvPr>
          <p:cNvSpPr txBox="1"/>
          <p:nvPr/>
        </p:nvSpPr>
        <p:spPr>
          <a:xfrm>
            <a:off x="1573562" y="751004"/>
            <a:ext cx="282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Month in Each Stores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C692F-F3C5-5BE6-BF41-96BD6C57AB01}"/>
              </a:ext>
            </a:extLst>
          </p:cNvPr>
          <p:cNvSpPr txBox="1"/>
          <p:nvPr/>
        </p:nvSpPr>
        <p:spPr>
          <a:xfrm>
            <a:off x="8048377" y="755388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Reps in each Stores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1513B-24E6-E1EC-7B9A-865A6361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51" y="1401293"/>
            <a:ext cx="4525771" cy="150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C1CDA-2AC2-B534-37B2-6C8DD28C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25" y="3012026"/>
            <a:ext cx="3046021" cy="3571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C8F621-3BD9-C43B-2033-A79C414F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377" y="1401293"/>
            <a:ext cx="1514686" cy="51819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5E0A96-AD2D-3950-5FB2-0F73B4C9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456" y="1401293"/>
            <a:ext cx="1803844" cy="5181967"/>
          </a:xfrm>
          <a:prstGeom prst="rect">
            <a:avLst/>
          </a:prstGeom>
        </p:spPr>
      </p:pic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60256C56-02E0-43CD-BADE-A0B942529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013" y="127193"/>
            <a:ext cx="623811" cy="6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5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E82-0D09-91A4-E612-1E6B81E49B90}"/>
              </a:ext>
            </a:extLst>
          </p:cNvPr>
          <p:cNvSpPr txBox="1">
            <a:spLocks/>
          </p:cNvSpPr>
          <p:nvPr/>
        </p:nvSpPr>
        <p:spPr>
          <a:xfrm>
            <a:off x="2885813" y="274740"/>
            <a:ext cx="7357145" cy="4762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Analysis with Pivot Tables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519D0-81FC-C40A-6625-B80D03DC800B}"/>
              </a:ext>
            </a:extLst>
          </p:cNvPr>
          <p:cNvSpPr txBox="1"/>
          <p:nvPr/>
        </p:nvSpPr>
        <p:spPr>
          <a:xfrm>
            <a:off x="3515653" y="852826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Rank Products in each Brand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9F27A-BDFC-0DC5-F7EC-4C251B7A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10" y="1262425"/>
            <a:ext cx="2457793" cy="5490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FB0B9F-57E4-611E-8EBC-80DFF376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96" y="1262425"/>
            <a:ext cx="3065721" cy="5490067"/>
          </a:xfrm>
          <a:prstGeom prst="rect">
            <a:avLst/>
          </a:prstGeom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E8DB4A1E-D64F-0ABD-F287-F2FE4C55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013" y="127193"/>
            <a:ext cx="623811" cy="6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647ACB-1CC3-DB23-D1C4-158DC1E2E074}"/>
              </a:ext>
            </a:extLst>
          </p:cNvPr>
          <p:cNvSpPr txBox="1"/>
          <p:nvPr/>
        </p:nvSpPr>
        <p:spPr>
          <a:xfrm>
            <a:off x="3938954" y="2259623"/>
            <a:ext cx="5574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MS SQL SERVER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05283-7356-1656-4DD4-F82CBFFE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28" y="2121968"/>
            <a:ext cx="1736365" cy="17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280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142</TotalTime>
  <Words>517</Words>
  <Application>Microsoft Office PowerPoint</Application>
  <PresentationFormat>Widescreen</PresentationFormat>
  <Paragraphs>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Franklin Gothic Book</vt:lpstr>
      <vt:lpstr>Crop</vt:lpstr>
      <vt:lpstr>Sales Project</vt:lpstr>
      <vt:lpstr>In This Presentation</vt:lpstr>
      <vt:lpstr>PowerPoint Presentation</vt:lpstr>
      <vt:lpstr>New sheet with VLOOKUP to get more info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Project</dc:title>
  <dc:creator>Mostafa Zanoun</dc:creator>
  <cp:lastModifiedBy>Mostafa Zanoun</cp:lastModifiedBy>
  <cp:revision>6</cp:revision>
  <dcterms:created xsi:type="dcterms:W3CDTF">2023-12-13T22:59:14Z</dcterms:created>
  <dcterms:modified xsi:type="dcterms:W3CDTF">2023-12-19T09:04:32Z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